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9334500" cy="5257800"/>
  <p:notesSz cx="5257800" cy="93345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Accueillir l'auditoire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 
- Positionner Alerte-Secours comme la plate-forme fédératrice de mise en relation immédiate
- Complémentarité, pas cannibalisation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Signaler la robustesse technique : 15 ans d'expérience du fondateur
- Faire comprendre qu'il s'agit d'un moment crucial : il faut amplifier la com et nouer des partenariats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Souligner que l'open-source sera un atout pour la confiance des partenaires
- Possibilité d'envisager un déploiement dans d'autres pays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Mettre l'accent sur l'engagement éthique et l'impact sociétal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Terminer sur un call-to-action clair : tester l'app, partager, investir, etc.
- Remercier l'auditoire.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pour l'orateur :
- Insister sur la notion d'entraide citoyenne pour des situations non critiques
- Donner d'autres exemples possibles (panne de voiture, enfant perdu dans un park,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pour l'orateur :
- Soulignez la complémentarité : on appelle toujours les pompiers en premier, puis on active Alerte-Secours
- Mettre l'accent sur le rôle des proches (prévenir d'autres voisins, vérifier votre sécurité,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pour l'orateur :
- Mettre en avant la dimension vitale : blessure, choc, besoin urgent d'intervention
- Expliquer que la police est informée, mais que l'entourage apporte un renfort immédiat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Ajouter éventuellement des chiffres (ex : en France, le temps moyen d'intervention du SAMU est de X minutes)
- Mentionner des exemples concrets d'utilisation (violences, accidents domestiques)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Insister sur la dimension "intérêt général"
- Montrer l'ampleur du marché potentiel (tous les détenteurs de smartphones)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présentateur :
- Mettre en avant la cohérence : projet d'intérêt général, éthique forte
- Rappeler les coûts : infra (5 000 € / an minimum), dev, communication...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Created using Slidev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Alerte-Secours Pitch Deck - Slidev</dc:title>
  <dc:subject>PptxGenJS Presentation</dc:subject>
  <dc:creator>PptxGenJS</dc:creator>
  <cp:lastModifiedBy>PptxGenJS</cp:lastModifiedBy>
  <cp:revision>1</cp:revision>
  <dcterms:created xsi:type="dcterms:W3CDTF">2025-03-27T10:43:35Z</dcterms:created>
  <dcterms:modified xsi:type="dcterms:W3CDTF">2025-03-27T10:43:35Z</dcterms:modified>
</cp:coreProperties>
</file>